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45" r:id="rId3"/>
  </p:sldMasterIdLst>
  <p:notesMasterIdLst>
    <p:notesMasterId r:id="rId27"/>
  </p:notesMasterIdLst>
  <p:sldIdLst>
    <p:sldId id="257" r:id="rId4"/>
    <p:sldId id="258" r:id="rId5"/>
    <p:sldId id="260" r:id="rId6"/>
    <p:sldId id="333" r:id="rId7"/>
    <p:sldId id="334" r:id="rId8"/>
    <p:sldId id="336" r:id="rId9"/>
    <p:sldId id="335" r:id="rId10"/>
    <p:sldId id="287" r:id="rId11"/>
    <p:sldId id="290" r:id="rId12"/>
    <p:sldId id="291" r:id="rId13"/>
    <p:sldId id="337" r:id="rId14"/>
    <p:sldId id="289" r:id="rId15"/>
    <p:sldId id="298" r:id="rId16"/>
    <p:sldId id="300" r:id="rId17"/>
    <p:sldId id="338" r:id="rId18"/>
    <p:sldId id="302" r:id="rId19"/>
    <p:sldId id="317" r:id="rId20"/>
    <p:sldId id="339" r:id="rId21"/>
    <p:sldId id="340" r:id="rId22"/>
    <p:sldId id="342" r:id="rId23"/>
    <p:sldId id="322" r:id="rId24"/>
    <p:sldId id="325" r:id="rId25"/>
    <p:sldId id="32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>
        <p:scale>
          <a:sx n="75" d="100"/>
          <a:sy n="75" d="100"/>
        </p:scale>
        <p:origin x="557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5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29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94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3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9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3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3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2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5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slide" Target="slide5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slide" Target="slide7.xml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25.jp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25.jpg"/><Relationship Id="rId12" Type="http://schemas.openxmlformats.org/officeDocument/2006/relationships/image" Target="../media/image39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51.png"/><Relationship Id="rId3" Type="http://schemas.microsoft.com/office/2007/relationships/media" Target="../media/media2.mp3"/><Relationship Id="rId7" Type="http://schemas.openxmlformats.org/officeDocument/2006/relationships/image" Target="../media/image25.jp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 +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+ 25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 + 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+ 25 </a:t>
            </a: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 (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nhóm thành tổng của 2 số là số tròn trăm nghìn, thuận tiện cho việc tính </a:t>
            </a:r>
            <a:r>
              <a:rPr lang="vi-VN" sz="3200" b="1" dirty="0" smtClean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39 + (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 = 39 + 100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+ 207 +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</a:t>
            </a:r>
            <a:endParaRPr lang="vi-VN" sz="45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278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 + 159 </a:t>
            </a:r>
            <a:endParaRPr lang="vi-V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pt-BR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259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6897" y="1213735"/>
            <a:ext cx="84808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giải quyết vấn đề, năng lực giao tiếp toán học thông qua làm các bài tập.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 và giao tiếp, rèn tính cẩn thận.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+ 300 </a:t>
            </a:r>
            <a:endParaRPr lang="vi-VN" sz="3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</a:t>
            </a:r>
            <a:r>
              <a:rPr lang="pt-BR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a =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975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, b = 1 991 và c = 2 025 </a:t>
            </a:r>
            <a:endParaRPr lang="vi-VN" sz="35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(a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+ b) + c = (1 975 + 1 991) + 2 025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(1 975 + 2 025) + 1 991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4 000 + 1 991</a:t>
            </a:r>
          </a:p>
          <a:p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2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</a:t>
                </a: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58 090 </a:t>
                </a:r>
                <a:r>
                  <a:rPr lang="vi-VN" sz="4200" b="1" kern="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+</a:t>
                </a: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098 + </a:t>
                </a: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</a:t>
                </a:r>
                <a:r>
                  <a:rPr lang="vi-VN" sz="4800" b="1" kern="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089+ </a:t>
                </a: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1043</Words>
  <Application>Microsoft Office PowerPoint</Application>
  <PresentationFormat>Widescreen</PresentationFormat>
  <Paragraphs>111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宋体</vt:lpstr>
      <vt:lpstr>#9Slide05 Aphrodite Pro</vt:lpstr>
      <vt:lpstr>#9Slide05 Bodega Script</vt:lpstr>
      <vt:lpstr>#9Slide07 Altus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字魂58号-创中黑</vt:lpstr>
      <vt:lpstr>字魂95号-手刻宋</vt:lpstr>
      <vt:lpstr>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Laptop T&amp;T</cp:lastModifiedBy>
  <cp:revision>52</cp:revision>
  <dcterms:created xsi:type="dcterms:W3CDTF">2022-01-21T08:54:00Z</dcterms:created>
  <dcterms:modified xsi:type="dcterms:W3CDTF">2023-10-14T11:04:15Z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